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E87623-12BE-7348-A77A-2E67F67D9F04}" v="4" dt="2024-03-26T12:15:46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41"/>
    <p:restoredTop sz="94754"/>
  </p:normalViewPr>
  <p:slideViewPr>
    <p:cSldViewPr snapToGrid="0" showGuides="1">
      <p:cViewPr varScale="1">
        <p:scale>
          <a:sx n="98" d="100"/>
          <a:sy n="98" d="100"/>
        </p:scale>
        <p:origin x="944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no Ferruzo" userId="e2166a76-ed07-46a7-a972-65db81eaac8e" providerId="ADAL" clId="{BEE87623-12BE-7348-A77A-2E67F67D9F04}"/>
    <pc:docChg chg="custSel modSld">
      <pc:chgData name="Gino Ferruzo" userId="e2166a76-ed07-46a7-a972-65db81eaac8e" providerId="ADAL" clId="{BEE87623-12BE-7348-A77A-2E67F67D9F04}" dt="2024-03-26T12:15:46.090" v="12" actId="18331"/>
      <pc:docMkLst>
        <pc:docMk/>
      </pc:docMkLst>
      <pc:sldChg chg="addSp delSp modSp mod">
        <pc:chgData name="Gino Ferruzo" userId="e2166a76-ed07-46a7-a972-65db81eaac8e" providerId="ADAL" clId="{BEE87623-12BE-7348-A77A-2E67F67D9F04}" dt="2024-03-26T12:15:46.090" v="12" actId="18331"/>
        <pc:sldMkLst>
          <pc:docMk/>
          <pc:sldMk cId="1253717615" sldId="256"/>
        </pc:sldMkLst>
        <pc:picChg chg="add del mod">
          <ac:chgData name="Gino Ferruzo" userId="e2166a76-ed07-46a7-a972-65db81eaac8e" providerId="ADAL" clId="{BEE87623-12BE-7348-A77A-2E67F67D9F04}" dt="2024-03-26T12:15:23.445" v="7" actId="478"/>
          <ac:picMkLst>
            <pc:docMk/>
            <pc:sldMk cId="1253717615" sldId="256"/>
            <ac:picMk id="3" creationId="{7C2437E3-2330-FF71-1B12-F7B2B4772CB8}"/>
          </ac:picMkLst>
        </pc:picChg>
        <pc:picChg chg="add mod">
          <ac:chgData name="Gino Ferruzo" userId="e2166a76-ed07-46a7-a972-65db81eaac8e" providerId="ADAL" clId="{BEE87623-12BE-7348-A77A-2E67F67D9F04}" dt="2024-03-26T12:15:46.090" v="12" actId="18331"/>
          <ac:picMkLst>
            <pc:docMk/>
            <pc:sldMk cId="1253717615" sldId="256"/>
            <ac:picMk id="4" creationId="{F830E10E-B9DF-E6C8-0701-1991AB748EDA}"/>
          </ac:picMkLst>
        </pc:picChg>
        <pc:picChg chg="del">
          <ac:chgData name="Gino Ferruzo" userId="e2166a76-ed07-46a7-a972-65db81eaac8e" providerId="ADAL" clId="{BEE87623-12BE-7348-A77A-2E67F67D9F04}" dt="2024-03-25T14:29:34.970" v="0" actId="478"/>
          <ac:picMkLst>
            <pc:docMk/>
            <pc:sldMk cId="1253717615" sldId="256"/>
            <ac:picMk id="5" creationId="{7BDBA297-4904-397D-66F4-92278F4724F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58865-950B-A3B1-20EA-84B4758313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894651-6A08-2D71-AC34-4033572037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85C7E9-8617-6C53-BFA1-0D9803676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4D9E-8C50-DF40-B677-583FF08AEB9E}" type="datetimeFigureOut">
              <a:rPr lang="en-NL" smtClean="0"/>
              <a:t>26/03/2024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FE8550-4DF4-4FAD-066D-25849424F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1A6A3B-1B1A-5A17-FC01-25CF58288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26495-3754-9642-A011-26EDE1DA0CE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74462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E8B5B-77BE-6376-7FB5-911440C68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454373-2DF1-F053-D320-E52EDEB6D2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6F208-EB36-1AF2-4DD1-7BA9B513D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4D9E-8C50-DF40-B677-583FF08AEB9E}" type="datetimeFigureOut">
              <a:rPr lang="en-NL" smtClean="0"/>
              <a:t>26/03/2024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9CA1E-135C-C411-5CE2-B915FA238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7DB3E-1F77-D9EE-EBA1-7243D8F0C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26495-3754-9642-A011-26EDE1DA0CE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90896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BDCB46-8D1A-10BA-DACF-88108E50AB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14D54D-207E-4912-E8EA-7A859B60E9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3D9A4-3713-65BD-85AA-5266CD3FF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4D9E-8C50-DF40-B677-583FF08AEB9E}" type="datetimeFigureOut">
              <a:rPr lang="en-NL" smtClean="0"/>
              <a:t>26/03/2024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0FFFB-4E0E-4E9A-5C7B-C01EB322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327E6-80A7-2EAE-B953-FE19A373F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26495-3754-9642-A011-26EDE1DA0CE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93439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5AD9-4C7F-347B-D87B-EA343318D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69431-8EAD-8F7C-F30E-026E5C0FA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D0555-5E73-A1E6-F9A2-C6EC03BC5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4D9E-8C50-DF40-B677-583FF08AEB9E}" type="datetimeFigureOut">
              <a:rPr lang="en-NL" smtClean="0"/>
              <a:t>26/03/2024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64B181-06C7-F1FE-E1BC-F14C42ACD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9A62D3-F9B5-C5F9-5DC3-4751BD031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26495-3754-9642-A011-26EDE1DA0CE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13898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AAD21-9EC1-F467-38DB-E6F6FB942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785D92-B8FB-3F9F-01BF-6B7EA24FC8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7E38C-264C-0118-D1EB-988BF7FCC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4D9E-8C50-DF40-B677-583FF08AEB9E}" type="datetimeFigureOut">
              <a:rPr lang="en-NL" smtClean="0"/>
              <a:t>26/03/2024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9F757-B206-D82F-261E-8F9B69F33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211673-2FE9-5EA2-C2EA-8664E7367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26495-3754-9642-A011-26EDE1DA0CE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6036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FE25E-AEA4-AA83-CBBF-4CFBE6340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1BFF0-29C3-5D3D-2D1E-8F4D95C0E4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6D9A07-1481-41F2-869E-C28320B8A5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B51A6F-F4E2-3F73-9966-D6DF4D4E5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4D9E-8C50-DF40-B677-583FF08AEB9E}" type="datetimeFigureOut">
              <a:rPr lang="en-NL" smtClean="0"/>
              <a:t>26/03/2024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D09E0B-A06E-DB6F-7519-DF476FBDD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21726-1B49-F1FE-8882-25B3626F9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26495-3754-9642-A011-26EDE1DA0CE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905354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B342F-5F91-61DC-AC06-F704B77E9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C77B68-B2AD-6FE5-B794-B92667E3A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50EBA9-C730-7B8E-CA8E-C12088CF46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E8D66E-9D3C-846F-9C69-1A357E74A1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90D4F0-8463-41CD-B68B-801AC634A6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651122-6FBA-A10C-8592-FFC908BFB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4D9E-8C50-DF40-B677-583FF08AEB9E}" type="datetimeFigureOut">
              <a:rPr lang="en-NL" smtClean="0"/>
              <a:t>26/03/2024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A73352-8F81-4C71-499E-C368969DB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36ED90-FD61-A361-AF6F-3C635761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26495-3754-9642-A011-26EDE1DA0CE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4707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266FD-8305-53AC-D996-CE67C8FBB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09EE38-1EE2-0C73-3029-8DB20C128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4D9E-8C50-DF40-B677-583FF08AEB9E}" type="datetimeFigureOut">
              <a:rPr lang="en-NL" smtClean="0"/>
              <a:t>26/03/2024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C545CA-C08F-6061-FC47-344E0684C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4900D3-AB15-5B1B-0C3C-89C1FEF09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26495-3754-9642-A011-26EDE1DA0CE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76466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ED8DCF-732A-557B-D67B-87EF6EFF1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4D9E-8C50-DF40-B677-583FF08AEB9E}" type="datetimeFigureOut">
              <a:rPr lang="en-NL" smtClean="0"/>
              <a:t>26/03/2024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11E893-A6AE-AF9B-DA00-7E1782B1C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62BD18-9305-B997-D50C-EACF76B55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26495-3754-9642-A011-26EDE1DA0CE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84087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E742E-B103-B538-2F4B-51B3ABC04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6163F-2F15-D943-4E15-D56E647F5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9650CB-9F0A-B840-87CC-72A5E3822F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339443-08A1-01B0-BD9D-CF5922E66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4D9E-8C50-DF40-B677-583FF08AEB9E}" type="datetimeFigureOut">
              <a:rPr lang="en-NL" smtClean="0"/>
              <a:t>26/03/2024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9068DD-3E43-5985-1720-59A37BB80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38A0DC-98D7-D86D-3526-35EF08D46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26495-3754-9642-A011-26EDE1DA0CE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31331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37BF3-1A44-6F00-AE66-631CBAED9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B4FE35-8BEC-7277-640C-D13EBB058B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3A4707-DAEE-CA96-1B67-E0776E27E5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0B43CA-1975-0907-9AF3-A03A90180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4D9E-8C50-DF40-B677-583FF08AEB9E}" type="datetimeFigureOut">
              <a:rPr lang="en-NL" smtClean="0"/>
              <a:t>26/03/2024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62D451-F53C-9163-07D2-7253A7D59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0EB8DC-E974-D7D8-C535-A68210DBC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26495-3754-9642-A011-26EDE1DA0CE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9915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F2DC36-B904-EB84-121E-706C8FFCB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62FECE-2BA4-2AA6-79E6-D6575264A4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824A2-6036-B41D-9910-8D49EEC5FC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E74D9E-8C50-DF40-B677-583FF08AEB9E}" type="datetimeFigureOut">
              <a:rPr lang="en-NL" smtClean="0"/>
              <a:t>26/03/2024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2743D-2DDF-FBBA-5C2D-0E6EFF575F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A6383-F5D4-89DE-45B9-7A060DF1FE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B26495-3754-9642-A011-26EDE1DA0CE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6951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oster with a statue on top of a mountain&#10;&#10;Description automatically generated">
            <a:extLst>
              <a:ext uri="{FF2B5EF4-FFF2-40B4-BE49-F238E27FC236}">
                <a16:creationId xmlns:a16="http://schemas.microsoft.com/office/drawing/2014/main" id="{F830E10E-B9DF-E6C8-0701-1991AB748ED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717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Gino Ferruzo</dc:creator>
  <cp:lastModifiedBy>Gino Ferruzo</cp:lastModifiedBy>
  <cp:revision>1</cp:revision>
  <dcterms:created xsi:type="dcterms:W3CDTF">2024-03-25T12:07:36Z</dcterms:created>
  <dcterms:modified xsi:type="dcterms:W3CDTF">2024-03-26T12:15:48Z</dcterms:modified>
</cp:coreProperties>
</file>