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87623-12BE-7348-A77A-2E67F67D9F04}" v="4" dt="2024-03-26T12:15:46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1"/>
    <p:restoredTop sz="94754"/>
  </p:normalViewPr>
  <p:slideViewPr>
    <p:cSldViewPr snapToGrid="0" showGuides="1">
      <p:cViewPr varScale="1">
        <p:scale>
          <a:sx n="98" d="100"/>
          <a:sy n="98" d="100"/>
        </p:scale>
        <p:origin x="9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o Ferruzo" userId="e2166a76-ed07-46a7-a972-65db81eaac8e" providerId="ADAL" clId="{BEE87623-12BE-7348-A77A-2E67F67D9F04}"/>
    <pc:docChg chg="custSel modSld">
      <pc:chgData name="Gino Ferruzo" userId="e2166a76-ed07-46a7-a972-65db81eaac8e" providerId="ADAL" clId="{BEE87623-12BE-7348-A77A-2E67F67D9F04}" dt="2024-03-26T12:15:46.090" v="12" actId="18331"/>
      <pc:docMkLst>
        <pc:docMk/>
      </pc:docMkLst>
      <pc:sldChg chg="addSp delSp modSp mod">
        <pc:chgData name="Gino Ferruzo" userId="e2166a76-ed07-46a7-a972-65db81eaac8e" providerId="ADAL" clId="{BEE87623-12BE-7348-A77A-2E67F67D9F04}" dt="2024-03-26T12:15:46.090" v="12" actId="18331"/>
        <pc:sldMkLst>
          <pc:docMk/>
          <pc:sldMk cId="1253717615" sldId="256"/>
        </pc:sldMkLst>
        <pc:picChg chg="add del mod">
          <ac:chgData name="Gino Ferruzo" userId="e2166a76-ed07-46a7-a972-65db81eaac8e" providerId="ADAL" clId="{BEE87623-12BE-7348-A77A-2E67F67D9F04}" dt="2024-03-26T12:15:23.445" v="7" actId="478"/>
          <ac:picMkLst>
            <pc:docMk/>
            <pc:sldMk cId="1253717615" sldId="256"/>
            <ac:picMk id="3" creationId="{7C2437E3-2330-FF71-1B12-F7B2B4772CB8}"/>
          </ac:picMkLst>
        </pc:picChg>
        <pc:picChg chg="add mod">
          <ac:chgData name="Gino Ferruzo" userId="e2166a76-ed07-46a7-a972-65db81eaac8e" providerId="ADAL" clId="{BEE87623-12BE-7348-A77A-2E67F67D9F04}" dt="2024-03-26T12:15:46.090" v="12" actId="18331"/>
          <ac:picMkLst>
            <pc:docMk/>
            <pc:sldMk cId="1253717615" sldId="256"/>
            <ac:picMk id="4" creationId="{F830E10E-B9DF-E6C8-0701-1991AB748EDA}"/>
          </ac:picMkLst>
        </pc:picChg>
        <pc:picChg chg="del">
          <ac:chgData name="Gino Ferruzo" userId="e2166a76-ed07-46a7-a972-65db81eaac8e" providerId="ADAL" clId="{BEE87623-12BE-7348-A77A-2E67F67D9F04}" dt="2024-03-25T14:29:34.970" v="0" actId="478"/>
          <ac:picMkLst>
            <pc:docMk/>
            <pc:sldMk cId="1253717615" sldId="256"/>
            <ac:picMk id="5" creationId="{7BDBA297-4904-397D-66F4-92278F4724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58865-950B-A3B1-20EA-84B475831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94651-6A08-2D71-AC34-403357203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5C7E9-8617-6C53-BFA1-0D9803676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E8550-4DF4-4FAD-066D-25849424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A6A3B-1B1A-5A17-FC01-25CF5828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744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8B5B-77BE-6376-7FB5-911440C6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54373-2DF1-F053-D320-E52EDEB6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F208-EB36-1AF2-4DD1-7BA9B513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CA1E-135C-C411-5CE2-B915FA23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DB3E-1F77-D9EE-EBA1-7243D8F0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9089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DCB46-8D1A-10BA-DACF-88108E50A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4D54D-207E-4912-E8EA-7A859B60E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3D9A4-3713-65BD-85AA-5266CD3F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0FFFB-4E0E-4E9A-5C7B-C01EB322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27E6-80A7-2EAE-B953-FE19A373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9343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5AD9-4C7F-347B-D87B-EA343318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69431-8EAD-8F7C-F30E-026E5C0F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0555-5E73-A1E6-F9A2-C6EC03BC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4B181-06C7-F1FE-E1BC-F14C42AC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A62D3-F9B5-C5F9-5DC3-4751BD03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1389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AD21-9EC1-F467-38DB-E6F6FB94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85D92-B8FB-3F9F-01BF-6B7EA24FC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7E38C-264C-0118-D1EB-988BF7FC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F757-B206-D82F-261E-8F9B69F3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1673-2FE9-5EA2-C2EA-8664E736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6036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E25E-AEA4-AA83-CBBF-4CFBE634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BFF0-29C3-5D3D-2D1E-8F4D95C0E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D9A07-1481-41F2-869E-C28320B8A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1A6F-F4E2-3F73-9966-D6DF4D4E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09E0B-A06E-DB6F-7519-DF476FBD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21726-1B49-F1FE-8882-25B3626F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535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342F-5F91-61DC-AC06-F704B77E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77B68-B2AD-6FE5-B794-B92667E3A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0EBA9-C730-7B8E-CA8E-C12088CF4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8D66E-9D3C-846F-9C69-1A357E74A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0D4F0-8463-41CD-B68B-801AC634A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51122-6FBA-A10C-8592-FFC908BF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73352-8F81-4C71-499E-C368969D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6ED90-FD61-A361-AF6F-3C635761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4707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66FD-8305-53AC-D996-CE67C8FB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9EE38-1EE2-0C73-3029-8DB20C12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545CA-C08F-6061-FC47-344E0684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900D3-AB15-5B1B-0C3C-89C1FEF0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646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D8DCF-732A-557B-D67B-87EF6EFF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1E893-A6AE-AF9B-DA00-7E1782B1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2BD18-9305-B997-D50C-EACF76B5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408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742E-B103-B538-2F4B-51B3ABC0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163F-2F15-D943-4E15-D56E647F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650CB-9F0A-B840-87CC-72A5E3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9443-08A1-01B0-BD9D-CF5922E6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068DD-3E43-5985-1720-59A37BB8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A0DC-98D7-D86D-3526-35EF08D4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13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7BF3-1A44-6F00-AE66-631CBAED9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4FE35-8BEC-7277-640C-D13EBB058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A4707-DAEE-CA96-1B67-E0776E27E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B43CA-1975-0907-9AF3-A03A9018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2D451-F53C-9163-07D2-7253A7D5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EB8DC-E974-D7D8-C535-A68210DB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991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2DC36-B904-EB84-121E-706C8FFCB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2FECE-2BA4-2AA6-79E6-D6575264A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24A2-6036-B41D-9910-8D49EEC5F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74D9E-8C50-DF40-B677-583FF08AEB9E}" type="datetimeFigureOut">
              <a:rPr lang="en-NL" smtClean="0"/>
              <a:t>26/03/2024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2743D-2DDF-FBBA-5C2D-0E6EFF575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A6383-F5D4-89DE-45B9-7A060DF1F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B26495-3754-9642-A011-26EDE1DA0CE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695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with a statue on top of a mountain&#10;&#10;Description automatically generated">
            <a:extLst>
              <a:ext uri="{FF2B5EF4-FFF2-40B4-BE49-F238E27FC236}">
                <a16:creationId xmlns:a16="http://schemas.microsoft.com/office/drawing/2014/main" id="{F830E10E-B9DF-E6C8-0701-1991AB748ED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1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Gino Ferruzo</dc:creator>
  <cp:lastModifiedBy>Gino Ferruzo</cp:lastModifiedBy>
  <cp:revision>1</cp:revision>
  <dcterms:created xsi:type="dcterms:W3CDTF">2024-03-25T12:07:36Z</dcterms:created>
  <dcterms:modified xsi:type="dcterms:W3CDTF">2024-03-26T12:15:48Z</dcterms:modified>
</cp:coreProperties>
</file>